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7b3c1949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7b3c1949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a7be66757e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a7be66757e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a7be66757e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a7be66757e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a7be66757e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a7be66757e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7be66757e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7be66757e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a7be66757e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a7be66757e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a7be66757e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a7be66757e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a7be66757e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a7be66757e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a7be66757e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a7be66757e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a7be66757e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a7be66757e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a7be66757e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a7be66757e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7b3c1949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7b3c1949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a7be66757e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a7be66757e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a7be66757e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a7be66757e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a7be66757e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a7be66757e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a7be66757e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a7be66757e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a7be66757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a7be66757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a7be66757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a7be66757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a7be66757e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a7be66757e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a7be66757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a7be66757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a7be66757e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a7be66757e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a7be66757e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a7be66757e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7be6675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7be6675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a7be66757e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a7be66757e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a7be66757e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a7be66757e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a7be66757e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a7be66757e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a7be66757e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a7be66757e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a7be66757e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a7be66757e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a7be66757e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a7be66757e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a7be66757e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a7be66757e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a7be66757e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a7be66757e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a7be66757e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a7be66757e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a7be66757e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a7be66757e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7be6675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7be6675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a7be66757e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a7be66757e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a7be66757e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a7be66757e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a7be66757e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a7be66757e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a7be66757e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a7be66757e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a7be66757e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2a7be66757e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a7be66757e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a7be66757e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a7be66757e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a7be66757e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a7be66757e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a7be66757e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a7be66757e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a7be66757e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a7be66757e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a7be66757e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7be6675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7be6675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a7be66757e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a7be66757e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a7be66757e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a7be66757e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a7be66757e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2a7be66757e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a7be66757e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a7be66757e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a7be66757e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2a7be66757e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a7be66757e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a7be66757e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a7be66757e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a7be66757e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a7be66757e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2a7be66757e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a7be66757e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a7be66757e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a7be66757e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a7be66757e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7be66757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7be6675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7be6675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7be6675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7be66757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7be66757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7be66757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7be66757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7be66757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7be66757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362fed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362fe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7be6675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7be6675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7be6675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7be6675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7be66757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7be66757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7be66757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7be66757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7be66757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7be66757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7be66757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7be66757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7be66757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7be66757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7be66757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7be66757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7be66757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7be66757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7be66757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7be66757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7362fed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7362fed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7be66757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7be66757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7be66757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7be66757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7be66757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7be66757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7be66757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7be66757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7be66757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7be66757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7be66757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7be66757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7be66757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a7be66757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7be66757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7be66757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7be66757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7be66757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7be66757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a7be66757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7362fed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7362fed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7be66757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7be66757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7be66757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7be66757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7be66757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7be66757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7be66757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7be66757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7be66757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a7be66757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7be66757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7be66757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7be66757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7be66757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7be66757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a7be66757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7be66757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7be66757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7be66757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a7be66757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7362fed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7362fed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7be66757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a7be66757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7be66757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a7be66757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7be66757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a7be66757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a7be66757e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a7be66757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a7be66757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a7be66757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a7be66757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a7be66757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7be66757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7be66757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7be66757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7be66757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7be66757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a7be66757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a7be66757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a7be66757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7362fed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7362fed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a7be66757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a7be66757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7be66757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a7be66757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a7be66757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a7be66757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a7be66757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a7be66757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7be66757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a7be66757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a7be66757e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a7be66757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7be66757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a7be66757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a7be66757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a7be66757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7be6675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a7be6675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a7be66757e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a7be66757e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7362fedc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7362fedc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a7be66757e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a7be66757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a7be66757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a7be66757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a7be66757e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a7be66757e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a7be66757e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a7be66757e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a7be66757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a7be66757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7be66757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a7be66757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a7be66757e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a7be66757e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a7be66757e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a7be66757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a7be66757e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a7be66757e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a7be66757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a7be66757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7362fed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7362fed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7be66757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a7be66757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a7be66757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a7be66757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7be66757e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a7be66757e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a7be66757e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a7be66757e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a7be66757e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a7be66757e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a7be66757e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a7be66757e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a7be66757e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a7be66757e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7be66757e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a7be66757e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a7be66757e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a7be66757e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a7be66757e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a7be66757e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7362fed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7362fed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a7be66757e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a7be66757e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a7be66757e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a7be66757e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a7be66757e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a7be66757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a7be66757e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a7be66757e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a7be66757e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a7be66757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a7be66757e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a7be66757e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a7be66757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a7be66757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a7be66757e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a7be66757e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a7be66757e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a7be66757e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a7be66757e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a7be66757e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slide" Target="/ppt/slides/slide3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9.png"/><Relationship Id="rId4" Type="http://schemas.openxmlformats.org/officeDocument/2006/relationships/slide" Target="/ppt/slides/slide6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3.png"/><Relationship Id="rId4" Type="http://schemas.openxmlformats.org/officeDocument/2006/relationships/slide" Target="/ppt/slides/slide6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3.png"/><Relationship Id="rId4" Type="http://schemas.openxmlformats.org/officeDocument/2006/relationships/slide" Target="/ppt/slides/slide6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Relationship Id="rId5" Type="http://schemas.openxmlformats.org/officeDocument/2006/relationships/slide" Target="/ppt/slides/slide6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0.png"/><Relationship Id="rId4" Type="http://schemas.openxmlformats.org/officeDocument/2006/relationships/slide" Target="/ppt/slides/slide6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7.png"/><Relationship Id="rId4" Type="http://schemas.openxmlformats.org/officeDocument/2006/relationships/slide" Target="/ppt/slides/slide6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1.png"/><Relationship Id="rId4" Type="http://schemas.openxmlformats.org/officeDocument/2006/relationships/slide" Target="/ppt/slides/slide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7.png"/><Relationship Id="rId4" Type="http://schemas.openxmlformats.org/officeDocument/2006/relationships/slide" Target="/ppt/slides/slide6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5.png"/><Relationship Id="rId4" Type="http://schemas.openxmlformats.org/officeDocument/2006/relationships/slide" Target="/ppt/slides/slide6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5.png"/><Relationship Id="rId4" Type="http://schemas.openxmlformats.org/officeDocument/2006/relationships/slide" Target="/ppt/slides/slide6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slide" Target="/ppt/slides/slide3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4.png"/><Relationship Id="rId4" Type="http://schemas.openxmlformats.org/officeDocument/2006/relationships/slide" Target="/ppt/slides/slide6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1.png"/><Relationship Id="rId4" Type="http://schemas.openxmlformats.org/officeDocument/2006/relationships/slide" Target="/ppt/slides/slide6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2.png"/><Relationship Id="rId4" Type="http://schemas.openxmlformats.org/officeDocument/2006/relationships/slide" Target="/ppt/slides/slide7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0.png"/><Relationship Id="rId4" Type="http://schemas.openxmlformats.org/officeDocument/2006/relationships/slide" Target="/ppt/slides/slide7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3.png"/><Relationship Id="rId4" Type="http://schemas.openxmlformats.org/officeDocument/2006/relationships/slide" Target="/ppt/slides/slide7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9.png"/><Relationship Id="rId4" Type="http://schemas.openxmlformats.org/officeDocument/2006/relationships/slide" Target="/ppt/slides/slide7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6.png"/><Relationship Id="rId4" Type="http://schemas.openxmlformats.org/officeDocument/2006/relationships/slide" Target="/ppt/slides/slide7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4.png"/><Relationship Id="rId4" Type="http://schemas.openxmlformats.org/officeDocument/2006/relationships/slide" Target="/ppt/slides/slide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8.png"/><Relationship Id="rId4" Type="http://schemas.openxmlformats.org/officeDocument/2006/relationships/slide" Target="/ppt/slides/slide7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0.png"/><Relationship Id="rId4" Type="http://schemas.openxmlformats.org/officeDocument/2006/relationships/slide" Target="/ppt/slides/slide7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slide" Target="/ppt/slides/slide3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4.png"/><Relationship Id="rId4" Type="http://schemas.openxmlformats.org/officeDocument/2006/relationships/slide" Target="/ppt/slides/slide7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8.png"/><Relationship Id="rId4" Type="http://schemas.openxmlformats.org/officeDocument/2006/relationships/slide" Target="/ppt/slides/slide7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7.png"/><Relationship Id="rId4" Type="http://schemas.openxmlformats.org/officeDocument/2006/relationships/slide" Target="/ppt/slides/slide7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2.png"/><Relationship Id="rId4" Type="http://schemas.openxmlformats.org/officeDocument/2006/relationships/slide" Target="/ppt/slides/slide7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0.png"/><Relationship Id="rId4" Type="http://schemas.openxmlformats.org/officeDocument/2006/relationships/slide" Target="/ppt/slides/slide7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40.png"/><Relationship Id="rId4" Type="http://schemas.openxmlformats.org/officeDocument/2006/relationships/slide" Target="/ppt/slides/slide7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5.png"/><Relationship Id="rId4" Type="http://schemas.openxmlformats.org/officeDocument/2006/relationships/slide" Target="/ppt/slides/slide7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1.png"/><Relationship Id="rId4" Type="http://schemas.openxmlformats.org/officeDocument/2006/relationships/slide" Target="/ppt/slides/slide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6.png"/><Relationship Id="rId4" Type="http://schemas.openxmlformats.org/officeDocument/2006/relationships/slide" Target="/ppt/slides/slide7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3.png"/><Relationship Id="rId4" Type="http://schemas.openxmlformats.org/officeDocument/2006/relationships/slide" Target="/ppt/slides/slide7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slide" Target="/ppt/slides/slide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9.png"/><Relationship Id="rId4" Type="http://schemas.openxmlformats.org/officeDocument/2006/relationships/slide" Target="/ppt/slides/slide7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9.png"/><Relationship Id="rId4" Type="http://schemas.openxmlformats.org/officeDocument/2006/relationships/slide" Target="/ppt/slides/slide7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50.png"/><Relationship Id="rId4" Type="http://schemas.openxmlformats.org/officeDocument/2006/relationships/slide" Target="/ppt/slides/slide7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3.png"/><Relationship Id="rId4" Type="http://schemas.openxmlformats.org/officeDocument/2006/relationships/slide" Target="/ppt/slides/slide7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4.png"/><Relationship Id="rId4" Type="http://schemas.openxmlformats.org/officeDocument/2006/relationships/slide" Target="/ppt/slides/slide7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1.png"/><Relationship Id="rId4" Type="http://schemas.openxmlformats.org/officeDocument/2006/relationships/slide" Target="/ppt/slides/slide7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8.png"/><Relationship Id="rId4" Type="http://schemas.openxmlformats.org/officeDocument/2006/relationships/slide" Target="/ppt/slides/slide7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Relationship Id="rId4" Type="http://schemas.openxmlformats.org/officeDocument/2006/relationships/slide" Target="/ppt/slides/slide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6.png"/><Relationship Id="rId4" Type="http://schemas.openxmlformats.org/officeDocument/2006/relationships/slide" Target="/ppt/slides/slide7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41.png"/><Relationship Id="rId4" Type="http://schemas.openxmlformats.org/officeDocument/2006/relationships/slide" Target="/ppt/slides/slide7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slide" Target="/ppt/slides/slide3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7.png"/><Relationship Id="rId4" Type="http://schemas.openxmlformats.org/officeDocument/2006/relationships/slide" Target="/ppt/slides/slide8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3.png"/><Relationship Id="rId4" Type="http://schemas.openxmlformats.org/officeDocument/2006/relationships/slide" Target="/ppt/slides/slide8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6.png"/><Relationship Id="rId4" Type="http://schemas.openxmlformats.org/officeDocument/2006/relationships/slide" Target="/ppt/slides/slide8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5.png"/><Relationship Id="rId4" Type="http://schemas.openxmlformats.org/officeDocument/2006/relationships/slide" Target="/ppt/slides/slide8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9.png"/><Relationship Id="rId4" Type="http://schemas.openxmlformats.org/officeDocument/2006/relationships/slide" Target="/ppt/slides/slide8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5.png"/><Relationship Id="rId4" Type="http://schemas.openxmlformats.org/officeDocument/2006/relationships/slide" Target="/ppt/slides/slide8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1.png"/><Relationship Id="rId4" Type="http://schemas.openxmlformats.org/officeDocument/2006/relationships/slide" Target="/ppt/slides/slide8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8.png"/><Relationship Id="rId4" Type="http://schemas.openxmlformats.org/officeDocument/2006/relationships/slide" Target="/ppt/slides/slide8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2.png"/><Relationship Id="rId4" Type="http://schemas.openxmlformats.org/officeDocument/2006/relationships/slide" Target="/ppt/slides/slide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7.png"/><Relationship Id="rId4" Type="http://schemas.openxmlformats.org/officeDocument/2006/relationships/slide" Target="/ppt/slides/slide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slide" Target="/ppt/slides/slide3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slide" Target="/ppt/slides/slide3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slide" Target="/ppt/slides/slide3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slide" Target="/ppt/slides/slide3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slide" Target="/ppt/slides/slide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5" Type="http://schemas.openxmlformats.org/officeDocument/2006/relationships/slide" Target="/ppt/slides/slide6.xml"/><Relationship Id="rId6" Type="http://schemas.openxmlformats.org/officeDocument/2006/relationships/slide" Target="/ppt/slides/slide7.xml"/><Relationship Id="rId7" Type="http://schemas.openxmlformats.org/officeDocument/2006/relationships/slide" Target="/ppt/slides/slide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slide" Target="/ppt/slides/slide3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slide" Target="/ppt/slides/slide3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slide" Target="/ppt/slides/slide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slide" Target="/ppt/slides/slide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slide" Target="/ppt/slides/slide3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slide" Target="/ppt/slides/slide3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slide" Target="/ppt/slides/slide3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slide" Target="/ppt/slides/slide3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8.xml"/><Relationship Id="rId11" Type="http://schemas.openxmlformats.org/officeDocument/2006/relationships/slide" Target="/ppt/slides/slide22.xml"/><Relationship Id="rId22" Type="http://schemas.openxmlformats.org/officeDocument/2006/relationships/slide" Target="/ppt/slides/slide18.xml"/><Relationship Id="rId10" Type="http://schemas.openxmlformats.org/officeDocument/2006/relationships/slide" Target="/ppt/slides/slide11.xml"/><Relationship Id="rId21" Type="http://schemas.openxmlformats.org/officeDocument/2006/relationships/slide" Target="/ppt/slides/slide42.xml"/><Relationship Id="rId13" Type="http://schemas.openxmlformats.org/officeDocument/2006/relationships/slide" Target="/ppt/slides/slide13.xml"/><Relationship Id="rId12" Type="http://schemas.openxmlformats.org/officeDocument/2006/relationships/slide" Target="/ppt/slides/slide37.xml"/><Relationship Id="rId23" Type="http://schemas.openxmlformats.org/officeDocument/2006/relationships/slide" Target="/ppt/slides/slide3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9.xml"/><Relationship Id="rId4" Type="http://schemas.openxmlformats.org/officeDocument/2006/relationships/slide" Target="/ppt/slides/slide19.xml"/><Relationship Id="rId9" Type="http://schemas.openxmlformats.org/officeDocument/2006/relationships/slide" Target="/ppt/slides/slide33.xml"/><Relationship Id="rId15" Type="http://schemas.openxmlformats.org/officeDocument/2006/relationships/slide" Target="/ppt/slides/slide39.xml"/><Relationship Id="rId14" Type="http://schemas.openxmlformats.org/officeDocument/2006/relationships/slide" Target="/ppt/slides/slide23.xml"/><Relationship Id="rId17" Type="http://schemas.openxmlformats.org/officeDocument/2006/relationships/slide" Target="/ppt/slides/slide25.xml"/><Relationship Id="rId16" Type="http://schemas.openxmlformats.org/officeDocument/2006/relationships/slide" Target="/ppt/slides/slide15.xml"/><Relationship Id="rId5" Type="http://schemas.openxmlformats.org/officeDocument/2006/relationships/slide" Target="/ppt/slides/slide70.xml"/><Relationship Id="rId19" Type="http://schemas.openxmlformats.org/officeDocument/2006/relationships/slide" Target="/ppt/slides/slide17.xml"/><Relationship Id="rId6" Type="http://schemas.openxmlformats.org/officeDocument/2006/relationships/slide" Target="/ppt/slides/slide45.xml"/><Relationship Id="rId18" Type="http://schemas.openxmlformats.org/officeDocument/2006/relationships/slide" Target="/ppt/slides/slide41.xml"/><Relationship Id="rId7" Type="http://schemas.openxmlformats.org/officeDocument/2006/relationships/slide" Target="/ppt/slides/slide10.xml"/><Relationship Id="rId8" Type="http://schemas.openxmlformats.org/officeDocument/2006/relationships/slide" Target="/ppt/slides/slide20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slide" Target="/ppt/slides/slide3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slide" Target="/ppt/slides/slide3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slide" Target="/ppt/slides/slide3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slide" Target="/ppt/slides/slide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slide" Target="/ppt/slides/slide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slide" Target="/ppt/slides/slide3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slide" Target="/ppt/slides/slide3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slide" Target="/ppt/slides/slide3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slide" Target="/ppt/slides/slide3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3.xml"/><Relationship Id="rId10" Type="http://schemas.openxmlformats.org/officeDocument/2006/relationships/slide" Target="/ppt/slides/slide54.xml"/><Relationship Id="rId13" Type="http://schemas.openxmlformats.org/officeDocument/2006/relationships/slide" Target="/ppt/slides/slide75.xml"/><Relationship Id="rId12" Type="http://schemas.openxmlformats.org/officeDocument/2006/relationships/slide" Target="/ppt/slides/slide5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6.xml"/><Relationship Id="rId4" Type="http://schemas.openxmlformats.org/officeDocument/2006/relationships/slide" Target="/ppt/slides/slide62.xml"/><Relationship Id="rId9" Type="http://schemas.openxmlformats.org/officeDocument/2006/relationships/slide" Target="/ppt/slides/slide65.xml"/><Relationship Id="rId5" Type="http://schemas.openxmlformats.org/officeDocument/2006/relationships/slide" Target="/ppt/slides/slide48.xml"/><Relationship Id="rId6" Type="http://schemas.openxmlformats.org/officeDocument/2006/relationships/slide" Target="/ppt/slides/slide65.xml"/><Relationship Id="rId7" Type="http://schemas.openxmlformats.org/officeDocument/2006/relationships/slide" Target="/ppt/slides/slide51.xml"/><Relationship Id="rId8" Type="http://schemas.openxmlformats.org/officeDocument/2006/relationships/slide" Target="/ppt/slides/slide51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slide" Target="/ppt/slides/slide3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Relationship Id="rId5" Type="http://schemas.openxmlformats.org/officeDocument/2006/relationships/slide" Target="/ppt/slides/slide3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slide" Target="/ppt/slides/slide3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slide" Target="/ppt/slides/slide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Relationship Id="rId4" Type="http://schemas.openxmlformats.org/officeDocument/2006/relationships/slide" Target="/ppt/slides/slide3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slide" Target="/ppt/slides/slide3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slide" Target="/ppt/slides/slide4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slide" Target="/ppt/slides/slide4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slide" Target="/ppt/slides/slide4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Relationship Id="rId4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78.xml"/><Relationship Id="rId4" Type="http://schemas.openxmlformats.org/officeDocument/2006/relationships/slide" Target="/ppt/slides/slide81.xml"/><Relationship Id="rId5" Type="http://schemas.openxmlformats.org/officeDocument/2006/relationships/slide" Target="/ppt/slides/slide86.xml"/><Relationship Id="rId6" Type="http://schemas.openxmlformats.org/officeDocument/2006/relationships/slide" Target="/ppt/slides/slide94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slide" Target="/ppt/slides/slide4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slide" Target="/ppt/slides/slide4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slide" Target="/ppt/slides/slide4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Relationship Id="rId4" Type="http://schemas.openxmlformats.org/officeDocument/2006/relationships/slide" Target="/ppt/slides/slide4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slide" Target="/ppt/slides/slide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slide" Target="/ppt/slides/slide4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Relationship Id="rId4" Type="http://schemas.openxmlformats.org/officeDocument/2006/relationships/slide" Target="/ppt/slides/slide4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slide" Target="/ppt/slides/slide4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Relationship Id="rId4" Type="http://schemas.openxmlformats.org/officeDocument/2006/relationships/slide" Target="/ppt/slides/slide4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Relationship Id="rId4" Type="http://schemas.openxmlformats.org/officeDocument/2006/relationships/slide" Target="/ppt/slides/slide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97.xml"/><Relationship Id="rId4" Type="http://schemas.openxmlformats.org/officeDocument/2006/relationships/slide" Target="/ppt/slides/slide100.xml"/><Relationship Id="rId5" Type="http://schemas.openxmlformats.org/officeDocument/2006/relationships/slide" Target="/ppt/slides/slide103.xml"/><Relationship Id="rId6" Type="http://schemas.openxmlformats.org/officeDocument/2006/relationships/slide" Target="/ppt/slides/slide104.xml"/><Relationship Id="rId7" Type="http://schemas.openxmlformats.org/officeDocument/2006/relationships/slide" Target="/ppt/slides/slide107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Relationship Id="rId4" Type="http://schemas.openxmlformats.org/officeDocument/2006/relationships/slide" Target="/ppt/slides/slide4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png"/><Relationship Id="rId4" Type="http://schemas.openxmlformats.org/officeDocument/2006/relationships/slide" Target="/ppt/slides/slide4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Relationship Id="rId4" Type="http://schemas.openxmlformats.org/officeDocument/2006/relationships/slide" Target="/ppt/slides/slide4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Relationship Id="rId4" Type="http://schemas.openxmlformats.org/officeDocument/2006/relationships/slide" Target="/ppt/slides/slide4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Relationship Id="rId4" Type="http://schemas.openxmlformats.org/officeDocument/2006/relationships/slide" Target="/ppt/slides/slide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png"/><Relationship Id="rId4" Type="http://schemas.openxmlformats.org/officeDocument/2006/relationships/slide" Target="/ppt/slides/slide4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Relationship Id="rId4" Type="http://schemas.openxmlformats.org/officeDocument/2006/relationships/slide" Target="/ppt/slides/slide4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slide" Target="/ppt/slides/slide4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Relationship Id="rId4" Type="http://schemas.openxmlformats.org/officeDocument/2006/relationships/slide" Target="/ppt/slides/slide4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Relationship Id="rId4" Type="http://schemas.openxmlformats.org/officeDocument/2006/relationships/slide" Target="/ppt/slides/slide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12.xml"/><Relationship Id="rId4" Type="http://schemas.openxmlformats.org/officeDocument/2006/relationships/slide" Target="/ppt/slides/slide116.xml"/><Relationship Id="rId5" Type="http://schemas.openxmlformats.org/officeDocument/2006/relationships/slide" Target="/ppt/slides/slide120.xml"/><Relationship Id="rId6" Type="http://schemas.openxmlformats.org/officeDocument/2006/relationships/slide" Target="/ppt/slides/slide127.xml"/><Relationship Id="rId7" Type="http://schemas.openxmlformats.org/officeDocument/2006/relationships/slide" Target="/ppt/slides/slide131.xml"/><Relationship Id="rId8" Type="http://schemas.openxmlformats.org/officeDocument/2006/relationships/slide" Target="/ppt/slides/slide134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Relationship Id="rId4" Type="http://schemas.openxmlformats.org/officeDocument/2006/relationships/slide" Target="/ppt/slides/slide4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Relationship Id="rId4" Type="http://schemas.openxmlformats.org/officeDocument/2006/relationships/slide" Target="/ppt/slides/slide4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0.png"/><Relationship Id="rId4" Type="http://schemas.openxmlformats.org/officeDocument/2006/relationships/slide" Target="/ppt/slides/slide4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6.png"/><Relationship Id="rId4" Type="http://schemas.openxmlformats.org/officeDocument/2006/relationships/slide" Target="/ppt/slides/slide4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7.png"/><Relationship Id="rId4" Type="http://schemas.openxmlformats.org/officeDocument/2006/relationships/slide" Target="/ppt/slides/slide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Relationship Id="rId4" Type="http://schemas.openxmlformats.org/officeDocument/2006/relationships/slide" Target="/ppt/slides/slide4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Relationship Id="rId4" Type="http://schemas.openxmlformats.org/officeDocument/2006/relationships/slide" Target="/ppt/slides/slide4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Relationship Id="rId4" Type="http://schemas.openxmlformats.org/officeDocument/2006/relationships/slide" Target="/ppt/slides/slide4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Relationship Id="rId4" Type="http://schemas.openxmlformats.org/officeDocument/2006/relationships/slide" Target="/ppt/slides/slide4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png"/><Relationship Id="rId4" Type="http://schemas.openxmlformats.org/officeDocument/2006/relationships/slide" Target="/ppt/slides/slide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40.xml"/><Relationship Id="rId4" Type="http://schemas.openxmlformats.org/officeDocument/2006/relationships/slide" Target="/ppt/slides/slide142.xml"/><Relationship Id="rId5" Type="http://schemas.openxmlformats.org/officeDocument/2006/relationships/slide" Target="/ppt/slides/slide144.xml"/><Relationship Id="rId6" Type="http://schemas.openxmlformats.org/officeDocument/2006/relationships/slide" Target="/ppt/slides/slide146.xml"/><Relationship Id="rId7" Type="http://schemas.openxmlformats.org/officeDocument/2006/relationships/slide" Target="/ppt/slides/slide14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1.png"/><Relationship Id="rId4" Type="http://schemas.openxmlformats.org/officeDocument/2006/relationships/slide" Target="/ppt/slides/slide5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3.png"/><Relationship Id="rId4" Type="http://schemas.openxmlformats.org/officeDocument/2006/relationships/slide" Target="/ppt/slides/slide5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Relationship Id="rId4" Type="http://schemas.openxmlformats.org/officeDocument/2006/relationships/slide" Target="/ppt/slides/slide5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0.png"/><Relationship Id="rId4" Type="http://schemas.openxmlformats.org/officeDocument/2006/relationships/slide" Target="/ppt/slides/slide5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png"/><Relationship Id="rId4" Type="http://schemas.openxmlformats.org/officeDocument/2006/relationships/slide" Target="/ppt/slides/slide5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1.png"/><Relationship Id="rId4" Type="http://schemas.openxmlformats.org/officeDocument/2006/relationships/slide" Target="/ppt/slides/slide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7.png"/><Relationship Id="rId4" Type="http://schemas.openxmlformats.org/officeDocument/2006/relationships/slide" Target="/ppt/slides/slide5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9.png"/><Relationship Id="rId4" Type="http://schemas.openxmlformats.org/officeDocument/2006/relationships/slide" Target="/ppt/slides/slide5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8.png"/><Relationship Id="rId4" Type="http://schemas.openxmlformats.org/officeDocument/2006/relationships/slide" Target="/ppt/slides/slide5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4.png"/><Relationship Id="rId4" Type="http://schemas.openxmlformats.org/officeDocument/2006/relationships/slide" Target="/ppt/slides/slide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slide" Target="/ppt/slides/slide3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9.png"/><Relationship Id="rId4" Type="http://schemas.openxmlformats.org/officeDocument/2006/relationships/slide" Target="/ppt/slides/slide5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4.png"/><Relationship Id="rId4" Type="http://schemas.openxmlformats.org/officeDocument/2006/relationships/slide" Target="/ppt/slides/slide5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8.png"/><Relationship Id="rId4" Type="http://schemas.openxmlformats.org/officeDocument/2006/relationships/slide" Target="/ppt/slides/slide5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5.png"/><Relationship Id="rId4" Type="http://schemas.openxmlformats.org/officeDocument/2006/relationships/slide" Target="/ppt/slides/slide5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5.png"/><Relationship Id="rId4" Type="http://schemas.openxmlformats.org/officeDocument/2006/relationships/slide" Target="/ppt/slides/slide5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4.png"/><Relationship Id="rId4" Type="http://schemas.openxmlformats.org/officeDocument/2006/relationships/slide" Target="/ppt/slides/slide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6.png"/><Relationship Id="rId4" Type="http://schemas.openxmlformats.org/officeDocument/2006/relationships/slide" Target="/ppt/slides/slide5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2.png"/><Relationship Id="rId4" Type="http://schemas.openxmlformats.org/officeDocument/2006/relationships/slide" Target="/ppt/slides/slide6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6.png"/><Relationship Id="rId4" Type="http://schemas.openxmlformats.org/officeDocument/2006/relationships/slide" Target="/ppt/slides/slide6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8.png"/><Relationship Id="rId4" Type="http://schemas.openxmlformats.org/officeDocument/2006/relationships/slide" Target="/ppt/slides/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Summative Assessment 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Antonio III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Ch1-ex02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75250"/>
            <a:ext cx="6677025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924" y="949175"/>
            <a:ext cx="391207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Ch4-ex02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353" y="-115325"/>
            <a:ext cx="5840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Ch4-ex02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735" y="0"/>
            <a:ext cx="58400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1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4"/>
          <p:cNvSpPr txBox="1"/>
          <p:nvPr>
            <p:ph type="title"/>
          </p:nvPr>
        </p:nvSpPr>
        <p:spPr>
          <a:xfrm>
            <a:off x="311700" y="46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Ch4-ex02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16" y="0"/>
            <a:ext cx="49000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1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6957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949113"/>
            <a:ext cx="77057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1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Ch4-ex04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60" y="40275"/>
            <a:ext cx="61004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1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Ch4-ex04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975" y="0"/>
            <a:ext cx="6186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1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Ch4-ex04 output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0" name="Google Shape;89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793" y="0"/>
            <a:ext cx="486421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Ch4-ex05 code 1</a:t>
            </a:r>
            <a:endParaRPr/>
          </a:p>
        </p:txBody>
      </p:sp>
      <p:sp>
        <p:nvSpPr>
          <p:cNvPr id="897" name="Google Shape;897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948" y="0"/>
            <a:ext cx="57210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1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Ch4-ex05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610" y="40275"/>
            <a:ext cx="60233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2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Ch4-ex05 code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044"/>
            <a:ext cx="9143999" cy="1728611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2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Ch1-ex03 code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5100"/>
            <a:ext cx="8832300" cy="32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Ch4-ex05 output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100" y="969425"/>
            <a:ext cx="6799225" cy="38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2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Ch4-ex05 output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350" y="1017725"/>
            <a:ext cx="6076199" cy="37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2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Ch5-ex01 code 1</a:t>
            </a:r>
            <a:endParaRPr/>
          </a:p>
        </p:txBody>
      </p:sp>
      <p:sp>
        <p:nvSpPr>
          <p:cNvPr id="937" name="Google Shape;937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251" y="0"/>
            <a:ext cx="57797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2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action="ppaction://hlinksldjump" r:id="rId4"/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Ch5-ex01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41" y="0"/>
            <a:ext cx="46803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2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Ch5-ex01 code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47815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2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Ch5-ex01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300" y="0"/>
            <a:ext cx="48486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2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Ch5-ex02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125" y="65310"/>
            <a:ext cx="6176874" cy="5012877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2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Ch5-ex02 code 2</a:t>
            </a:r>
            <a:endParaRPr/>
          </a:p>
        </p:txBody>
      </p:sp>
      <p:sp>
        <p:nvSpPr>
          <p:cNvPr id="977" name="Google Shape;977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8" name="Google Shape;97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350" y="223300"/>
            <a:ext cx="6103651" cy="44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2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Ch5-ex02 code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6" name="Google Shape;98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0895"/>
            <a:ext cx="9144002" cy="3832711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3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Ch5-ex02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4" name="Google Shape;99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988" y="0"/>
            <a:ext cx="4933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3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Ch1-ex03 output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46386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Ch5-ex03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058" y="0"/>
            <a:ext cx="60569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3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Ch5-ex03 code 2</a:t>
            </a:r>
            <a:endParaRPr/>
          </a:p>
        </p:txBody>
      </p:sp>
      <p:sp>
        <p:nvSpPr>
          <p:cNvPr id="1009" name="Google Shape;1009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149" y="0"/>
            <a:ext cx="51928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3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Ch5-ex03 code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17" name="Google Shape;1017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8" name="Google Shape;101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404" y="0"/>
            <a:ext cx="507259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3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Ch5-ex03 code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6" name="Google Shape;102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724" y="516228"/>
            <a:ext cx="6098475" cy="462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3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Ch5-ex03 output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61" y="0"/>
            <a:ext cx="4769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3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Ch5-ex03 output 2</a:t>
            </a:r>
            <a:endParaRPr/>
          </a:p>
        </p:txBody>
      </p:sp>
      <p:sp>
        <p:nvSpPr>
          <p:cNvPr id="1041" name="Google Shape;1041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757" y="0"/>
            <a:ext cx="48682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3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Ch5-ex03 output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900" y="85725"/>
            <a:ext cx="19431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3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Ch5-ex04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8" name="Google Shape;105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58" y="0"/>
            <a:ext cx="48111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3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Ch5-ex04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950" y="953675"/>
            <a:ext cx="6067050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4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Ch5-ex04 code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4" name="Google Shape;107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075" y="917050"/>
            <a:ext cx="5655201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4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Ch1-ex04 code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8350"/>
            <a:ext cx="9144000" cy="40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Ch5-ex04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288" y="585775"/>
            <a:ext cx="3590925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4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Ch5-ex05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825" y="944500"/>
            <a:ext cx="7037175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4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Ch5-ex05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706"/>
            <a:ext cx="9144001" cy="260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4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Ch5-ex05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6" name="Google Shape;110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675" y="1152475"/>
            <a:ext cx="6625325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4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Ch5-ex06 code 1</a:t>
            </a:r>
            <a:endParaRPr/>
          </a:p>
        </p:txBody>
      </p:sp>
      <p:sp>
        <p:nvSpPr>
          <p:cNvPr id="1113" name="Google Shape;1113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00" y="1017725"/>
            <a:ext cx="5371500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4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Ch5-ex06 code 2</a:t>
            </a:r>
            <a:endParaRPr/>
          </a:p>
        </p:txBody>
      </p:sp>
      <p:sp>
        <p:nvSpPr>
          <p:cNvPr id="1121" name="Google Shape;1121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9390"/>
            <a:ext cx="9143999" cy="316557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4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Ch5-ex06 output 1</a:t>
            </a:r>
            <a:endParaRPr/>
          </a:p>
        </p:txBody>
      </p:sp>
      <p:sp>
        <p:nvSpPr>
          <p:cNvPr id="1129" name="Google Shape;1129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805" y="0"/>
            <a:ext cx="47441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4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Ch5-ex06 output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450" y="-46112"/>
            <a:ext cx="4781550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4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Ch5-ex06 output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700" y="33325"/>
            <a:ext cx="468630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5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Ch5-ex06 output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4" name="Google Shape;115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63" y="0"/>
            <a:ext cx="47339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5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Ch1-ex-04 output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483870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Ch6-ex01 code 1</a:t>
            </a:r>
            <a:endParaRPr/>
          </a:p>
        </p:txBody>
      </p:sp>
      <p:sp>
        <p:nvSpPr>
          <p:cNvPr id="1161" name="Google Shape;1161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2" name="Google Shape;116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025" y="1118657"/>
            <a:ext cx="9144002" cy="2906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5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action="ppaction://hlinksldjump" r:id="rId4"/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Ch6-ex01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0" name="Google Shape;117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4955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5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Ch6-ex02 code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250"/>
            <a:ext cx="49911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5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Ch6-ex02 output</a:t>
            </a:r>
            <a:endParaRPr/>
          </a:p>
        </p:txBody>
      </p:sp>
      <p:sp>
        <p:nvSpPr>
          <p:cNvPr id="1185" name="Google Shape;1185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6" name="Google Shape;1186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6086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5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Ch6-ex03 code</a:t>
            </a:r>
            <a:endParaRPr/>
          </a:p>
        </p:txBody>
      </p:sp>
      <p:sp>
        <p:nvSpPr>
          <p:cNvPr id="1193" name="Google Shape;1193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4" name="Google Shape;119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3998" cy="40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5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Ch6-ex03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2" name="Google Shape;1202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0" y="0"/>
            <a:ext cx="42862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5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Ch6-ex04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0" name="Google Shape;121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3399"/>
            <a:ext cx="9144000" cy="25996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5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Ch6-ex04 output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705" y="0"/>
            <a:ext cx="59882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5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Ch6-ex05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6" name="Google Shape;122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750" y="1017725"/>
            <a:ext cx="583825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6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Ch6-ex05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4" name="Google Shape;123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302895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6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Ch1-ex05 code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1" cy="407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Ch1-ex05 output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8"/>
            <a:ext cx="9143999" cy="2448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Ch1-ex06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9100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000" y="91500"/>
            <a:ext cx="580200" cy="50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Ch1-ex07 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13" y="1152463"/>
            <a:ext cx="421957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750" y="1152475"/>
            <a:ext cx="99275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Ch1-ex08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7528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088" y="1152475"/>
            <a:ext cx="166687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howjump?jump=nextslide"/>
              </a:rPr>
              <a:t>Chapter 1 - Python Refresher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Chapter 2 - Graphical User Interface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Chapter 3 - Graphical User Interface part 2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Chapter 4 - File handling and regular expressions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Chapter 5 - Object Oriented Programming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Chapter 6 - Python Standard Library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Ch1-ex09 code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392550" cy="42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Ch1-ex09 output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20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Ch1-ex10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62050"/>
            <a:ext cx="642937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4351363"/>
            <a:ext cx="77247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Ch1-ex11 code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1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Ch1-ex11 output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7275"/>
            <a:ext cx="77438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Ch1-ex12 code 1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3"/>
            <a:ext cx="9144001" cy="202535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Ch1-ex12 code 2</a:t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781649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Ch1-ex12 output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3666"/>
            <a:ext cx="9143999" cy="2416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Ch1-ex13 code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3"/>
            <a:ext cx="773430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Ch1-ex13 output</a:t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478155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1 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Ex01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Ex08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Bonus Ex02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Further Ex05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Ex02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Ex09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Bonus Ex03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Ex03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Ex10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12"/>
              </a:rPr>
              <a:t>Further Ex01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3"/>
              </a:rPr>
              <a:t>Ex04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14"/>
              </a:rPr>
              <a:t>Ex11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15"/>
              </a:rPr>
              <a:t>Further Ex02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6"/>
              </a:rPr>
              <a:t>Ex05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17"/>
              </a:rPr>
              <a:t>Ex12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18"/>
              </a:rPr>
              <a:t>Further Ex03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9"/>
              </a:rPr>
              <a:t>Ex06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20"/>
              </a:rPr>
              <a:t>Ex13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21"/>
              </a:rPr>
              <a:t>Further Ex04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22"/>
              </a:rPr>
              <a:t>Ex07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23"/>
              </a:rPr>
              <a:t>Bonus Ex01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Ch1-bonus-ex01</a:t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3"/>
            <a:ext cx="462915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675" y="175725"/>
            <a:ext cx="2827550" cy="471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Ch1-bonus-ex02 code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7975"/>
            <a:ext cx="9144001" cy="408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Ch1-bonus-ex02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240274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Ch1-bonus-ex03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25" y="928025"/>
            <a:ext cx="8246349" cy="4215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Ch1-bonus-ex03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00" y="946325"/>
            <a:ext cx="4486901" cy="41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Ch1-bonus-ex03 code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56285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Ch1-bonus-ex03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25" y="1017725"/>
            <a:ext cx="634925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Ch1-further-ex01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0" y="916550"/>
            <a:ext cx="8284524" cy="38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Ch1-further-ex01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38" y="1152475"/>
            <a:ext cx="7229475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Ch1-further-ex02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150"/>
            <a:ext cx="8832300" cy="34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2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Ex01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Ex05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Ex02-1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Bonus Ex01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E</a:t>
            </a: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x02-2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Bonus Ex02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Ex03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Further Ex01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2"/>
              </a:rPr>
              <a:t>Ex04</a:t>
            </a: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action="ppaction://hlinksldjump" r:id="rId13"/>
              </a:rPr>
              <a:t>Further Ex02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Ch1-further-ex02 output</a:t>
            </a:r>
            <a:endParaRPr/>
          </a:p>
        </p:txBody>
      </p:sp>
      <p:sp>
        <p:nvSpPr>
          <p:cNvPr id="358" name="Google Shape;35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659130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Ch1-further-ex03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364807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000" y="1152475"/>
            <a:ext cx="12573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Ch1-further-ex04 code 1</a:t>
            </a:r>
            <a:endParaRPr/>
          </a:p>
        </p:txBody>
      </p:sp>
      <p:sp>
        <p:nvSpPr>
          <p:cNvPr id="375" name="Google Shape;37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092601" cy="40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Ch1-further-ex04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2"/>
            <a:ext cx="9143999" cy="253205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Ch1-further-ex04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7072"/>
            <a:ext cx="9143998" cy="357695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Ch1-further-ex05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0"/>
            <a:ext cx="9144002" cy="146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88" y="2614725"/>
            <a:ext cx="77057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Ch2-ex01 code</a:t>
            </a:r>
            <a:endParaRPr/>
          </a:p>
        </p:txBody>
      </p:sp>
      <p:sp>
        <p:nvSpPr>
          <p:cNvPr id="408" name="Google Shape;40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" y="918875"/>
            <a:ext cx="9096375" cy="418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action="ppaction://hlinksldjump" r:id="rId4"/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Ch2-ex01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125" y="157413"/>
            <a:ext cx="4672326" cy="4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Ch2-ex02-1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351" y="0"/>
            <a:ext cx="60726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Ch2-ex02-1 output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238" y="1858975"/>
            <a:ext cx="34956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3 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Ex01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Ex02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Ex03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Ex04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Ch2-ex02-1 output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175" y="1152475"/>
            <a:ext cx="634365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Ch2-ex02-2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434" y="49425"/>
            <a:ext cx="3838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Ch2-ex02-2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720090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Ch2-ex02-2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762" y="0"/>
            <a:ext cx="48820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Ch2-ex03 code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25" y="1100100"/>
            <a:ext cx="8114875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Ch2-ex03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800" y="206975"/>
            <a:ext cx="4233609" cy="43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Ch2-ex04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392" y="0"/>
            <a:ext cx="515991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Ch2-ex04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643" y="0"/>
            <a:ext cx="530201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Ch2-ex04 code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781" y="0"/>
            <a:ext cx="44298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Ch2-ex04 code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491" y="0"/>
            <a:ext cx="5285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4 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Ex01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Ex02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Ex03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Ex04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Ex05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Ch2-ex04 code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" y="1152472"/>
            <a:ext cx="9143999" cy="159455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Ch2-ex04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118" y="0"/>
            <a:ext cx="32651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Ch2-ex05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361" y="0"/>
            <a:ext cx="60356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Ch2-ex05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8943"/>
            <a:ext cx="9144000" cy="317256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Ch2-ex05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37" y="0"/>
            <a:ext cx="30834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Ch2-bonus-ex01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840" y="0"/>
            <a:ext cx="42871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Ch2-bonus-ex01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875" y="0"/>
            <a:ext cx="4328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Ch2-bonus-ex01 code 3</a:t>
            </a:r>
            <a:endParaRPr/>
          </a:p>
        </p:txBody>
      </p:sp>
      <p:sp>
        <p:nvSpPr>
          <p:cNvPr id="576" name="Google Shape;57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77438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Ch2-bonus-ex01 output 1</a:t>
            </a:r>
            <a:endParaRPr/>
          </a:p>
        </p:txBody>
      </p:sp>
      <p:sp>
        <p:nvSpPr>
          <p:cNvPr id="584" name="Google Shape;58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50" y="-51250"/>
            <a:ext cx="4819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Ch2-bonus-ex01 output 2</a:t>
            </a:r>
            <a:endParaRPr/>
          </a:p>
        </p:txBody>
      </p:sp>
      <p:sp>
        <p:nvSpPr>
          <p:cNvPr id="592" name="Google Shape;592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50" y="66675"/>
            <a:ext cx="4705350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5 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Ex01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Ex02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Ex03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Ex04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Ex05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Ex06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Ch2-bonus-ex02 code 1</a:t>
            </a:r>
            <a:endParaRPr/>
          </a:p>
        </p:txBody>
      </p:sp>
      <p:sp>
        <p:nvSpPr>
          <p:cNvPr id="600" name="Google Shape;600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044" y="0"/>
            <a:ext cx="46072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Ch2-bonus-ex02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50" y="964625"/>
            <a:ext cx="6915150" cy="40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8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Ch2-bonus-ex02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963" y="14275"/>
            <a:ext cx="477202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Ch2-further-ex01 code</a:t>
            </a:r>
            <a:endParaRPr/>
          </a:p>
        </p:txBody>
      </p:sp>
      <p:sp>
        <p:nvSpPr>
          <p:cNvPr id="624" name="Google Shape;624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300" y="1017725"/>
            <a:ext cx="7611274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Ch2-further-ex01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63" y="19050"/>
            <a:ext cx="47339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Ch2-further-ex02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450" y="0"/>
            <a:ext cx="5182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Ch2-further-ex02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48768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Ch2-further-ex02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57150"/>
            <a:ext cx="47625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Ch3-ex01 code</a:t>
            </a:r>
            <a:endParaRPr/>
          </a:p>
        </p:txBody>
      </p:sp>
      <p:sp>
        <p:nvSpPr>
          <p:cNvPr id="664" name="Google Shape;664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025" y="299275"/>
            <a:ext cx="6002974" cy="45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9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Ch3-ex01 output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113" y="9513"/>
            <a:ext cx="47148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9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action="ppaction://hlinksldjump" r:id="rId4"/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6 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Ex01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Ex02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Ex03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Ex04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Ex05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Ch3-ex01 output 2</a:t>
            </a:r>
            <a:endParaRPr/>
          </a:p>
        </p:txBody>
      </p:sp>
      <p:sp>
        <p:nvSpPr>
          <p:cNvPr id="680" name="Google Shape;680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675" y="38100"/>
            <a:ext cx="4800600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Ch3-ex02 code 1</a:t>
            </a:r>
            <a:endParaRPr/>
          </a:p>
        </p:txBody>
      </p:sp>
      <p:sp>
        <p:nvSpPr>
          <p:cNvPr id="688" name="Google Shape;688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75" y="1152475"/>
            <a:ext cx="8062227" cy="3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Ch3-ex02 code 2</a:t>
            </a:r>
            <a:endParaRPr/>
          </a:p>
        </p:txBody>
      </p:sp>
      <p:sp>
        <p:nvSpPr>
          <p:cNvPr id="696" name="Google Shape;69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450" y="184875"/>
            <a:ext cx="6012151" cy="47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9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Ch3-ex02 code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25" y="907875"/>
            <a:ext cx="8748624" cy="41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Ch3-ex02 code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875"/>
            <a:ext cx="9144001" cy="4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Ch3-ex02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333526" cy="38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9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Ch3-ex03 code 1</a:t>
            </a:r>
            <a:endParaRPr/>
          </a:p>
        </p:txBody>
      </p:sp>
      <p:sp>
        <p:nvSpPr>
          <p:cNvPr id="728" name="Google Shape;728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988" y="869950"/>
            <a:ext cx="581977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9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Ch3-ex03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74" y="0"/>
            <a:ext cx="31547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Ch3-ex03 code 3</a:t>
            </a:r>
            <a:endParaRPr/>
          </a:p>
        </p:txBody>
      </p:sp>
      <p:sp>
        <p:nvSpPr>
          <p:cNvPr id="744" name="Google Shape;744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212" y="0"/>
            <a:ext cx="62827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0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Ch3-ex03 code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900" y="40275"/>
            <a:ext cx="6250100" cy="501537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0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Ch1-ex01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6578"/>
            <a:ext cx="9143998" cy="136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10588"/>
            <a:ext cx="39243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Ch3-ex03 code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0" y="0"/>
            <a:ext cx="62592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02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Ch3-ex03 output 1</a:t>
            </a:r>
            <a:endParaRPr/>
          </a:p>
        </p:txBody>
      </p:sp>
      <p:sp>
        <p:nvSpPr>
          <p:cNvPr id="768" name="Google Shape;768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808" y="0"/>
            <a:ext cx="48331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Ch3-ex03 output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010" y="0"/>
            <a:ext cx="48929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0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Ch3-ex03 output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90" y="0"/>
            <a:ext cx="48956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0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Ch3-ex04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105" y="0"/>
            <a:ext cx="54518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0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Ch3-ex04 code 2</a:t>
            </a:r>
            <a:endParaRPr/>
          </a:p>
        </p:txBody>
      </p:sp>
      <p:sp>
        <p:nvSpPr>
          <p:cNvPr id="800" name="Google Shape;800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00" y="1072639"/>
            <a:ext cx="9144000" cy="3576073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0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Ch3-ex04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063" y="19050"/>
            <a:ext cx="47339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08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Ch4-ex01 code 1</a:t>
            </a:r>
            <a:endParaRPr/>
          </a:p>
        </p:txBody>
      </p:sp>
      <p:sp>
        <p:nvSpPr>
          <p:cNvPr id="816" name="Google Shape;816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300" y="40275"/>
            <a:ext cx="5981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09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action="ppaction://hlinksldjump" r:id="rId4"/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Ch4-ex01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963" y="111425"/>
            <a:ext cx="5553075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1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Ch4-ex01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3" name="Google Shape;83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593" y="-161075"/>
            <a:ext cx="488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11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